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22" Type="http://schemas.openxmlformats.org/officeDocument/2006/relationships/font" Target="fonts/Comfortaa-bold.fntdata"/><Relationship Id="rId10" Type="http://schemas.openxmlformats.org/officeDocument/2006/relationships/slide" Target="slides/slide6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3d1d2ebb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3d1d2eb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afb3e7200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afb3e720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3f54907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3f5490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4ec9253ce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4ec9253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afb3e7200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afb3e720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afb3e720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afb3e72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afb3e720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afb3e72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4ec9253ce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4ec9253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3f549076b_0_8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3f549076b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it.ly/2qSmSb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www.biorxiv.org/content/biorxiv/early/2016/10/10/079913.full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728874" y="2986750"/>
            <a:ext cx="660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Interpreting State-of-the-Art NLP Models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28875" y="4109100"/>
            <a:ext cx="553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Logesh Kumar Umapathi,  </a:t>
            </a:r>
            <a:r>
              <a:rPr b="1" lang="en-U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ctrTitle"/>
          </p:nvPr>
        </p:nvSpPr>
        <p:spPr>
          <a:xfrm>
            <a:off x="1524000" y="9735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Let’s get started ...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288" y="2841654"/>
            <a:ext cx="6367425" cy="35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ctrTitle"/>
          </p:nvPr>
        </p:nvSpPr>
        <p:spPr>
          <a:xfrm>
            <a:off x="1267000" y="4098238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Code &amp; Slides  - </a:t>
            </a: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https://bit.ly/2qSmSbI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For queries and feed back 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Twitter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: @logesh_umapathi ,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: logeshumapathi.com ,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Email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: logeshkumaru@gmail.com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23"/>
          <p:cNvSpPr txBox="1"/>
          <p:nvPr>
            <p:ph type="ctrTitle"/>
          </p:nvPr>
        </p:nvSpPr>
        <p:spPr>
          <a:xfrm>
            <a:off x="1339450" y="905038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Roboto"/>
                <a:ea typeface="Roboto"/>
                <a:cs typeface="Roboto"/>
                <a:sym typeface="Roboto"/>
              </a:rPr>
              <a:t>Thank you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🙏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50" name="Google Shape;150;p23"/>
          <p:cNvCxnSpPr/>
          <p:nvPr/>
        </p:nvCxnSpPr>
        <p:spPr>
          <a:xfrm>
            <a:off x="3404200" y="3292750"/>
            <a:ext cx="48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650203" y="3123306"/>
            <a:ext cx="18074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1005950" y="1122375"/>
            <a:ext cx="4285500" cy="6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Agenda :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524000" y="20972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How is Interpretation useful 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Overview of Interpretation techniques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Live examples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Q&amp;A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500" y="1315675"/>
            <a:ext cx="4297850" cy="50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-75075" y="-1391201"/>
            <a:ext cx="9144000" cy="420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        Why Interpretation is 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necessary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 ? 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: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1831800" y="3648600"/>
            <a:ext cx="3228300" cy="2042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How can I trust your model?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 flipH="1">
            <a:off x="6456325" y="3380575"/>
            <a:ext cx="3618600" cy="2042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How does your model really make its decisions?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925" y="2005550"/>
            <a:ext cx="7030650" cy="29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ctrTitle"/>
          </p:nvPr>
        </p:nvSpPr>
        <p:spPr>
          <a:xfrm>
            <a:off x="3048000" y="2186974"/>
            <a:ext cx="9144000" cy="420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Makes you trust your own model 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600" y="2104125"/>
            <a:ext cx="5640600" cy="28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962325" y="5572975"/>
            <a:ext cx="66687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Make your users to trust your model !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25" y="2266025"/>
            <a:ext cx="5938175" cy="28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54125" y="6540975"/>
            <a:ext cx="105372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https://thumbs.gfycat.com/CarefulSandyFluke-max-1mb.gif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422250" y="5586500"/>
            <a:ext cx="66687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Look for the mistakes / biases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149775"/>
            <a:ext cx="9877476" cy="49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81150" y="6506325"/>
            <a:ext cx="92388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Source : Yala et el 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Using machine learning to parse breast pathology reports. Breast cancer research and treatment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ctrTitle"/>
          </p:nvPr>
        </p:nvSpPr>
        <p:spPr>
          <a:xfrm>
            <a:off x="1005950" y="1122375"/>
            <a:ext cx="4939200" cy="6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Interpretation Techniques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: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subTitle"/>
          </p:nvPr>
        </p:nvSpPr>
        <p:spPr>
          <a:xfrm>
            <a:off x="1524000" y="1949213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Intrinsic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- Attention based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Attention layers with sequence models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CRF with Attention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Interpreting transformers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Low level language features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Task Specific features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Extrinsic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: Model Agnostic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SHAP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